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1" r:id="rId2"/>
    <p:sldId id="285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E5D"/>
    <a:srgbClr val="009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8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90349-4576-448C-9D83-241B105FDAB1}" type="datetimeFigureOut">
              <a:rPr lang="zh-TW" altLang="en-US" smtClean="0"/>
              <a:pPr/>
              <a:t>2017/6/23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1A73E-137A-4848-9431-C79763E679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2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5000"/>
            <a:ext cx="7772400" cy="1069975"/>
          </a:xfrm>
          <a:effectLst>
            <a:outerShdw blurRad="50800" dist="38100" dir="2700000" algn="tl" rotWithShape="0">
              <a:schemeClr val="bg1">
                <a:lumMod val="50000"/>
                <a:alpha val="25000"/>
              </a:schemeClr>
            </a:outerShdw>
          </a:effectLst>
        </p:spPr>
        <p:txBody>
          <a:bodyPr>
            <a:normAutofit/>
          </a:bodyPr>
          <a:lstStyle>
            <a:lvl1pPr>
              <a:defRPr sz="4800">
                <a:solidFill>
                  <a:srgbClr val="007E5D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71800"/>
            <a:ext cx="77724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quarter" idx="10"/>
          </p:nvPr>
        </p:nvSpPr>
        <p:spPr>
          <a:xfrm>
            <a:off x="2895600" y="3505200"/>
            <a:ext cx="3657600" cy="1295400"/>
          </a:xfrm>
        </p:spPr>
        <p:txBody>
          <a:bodyPr>
            <a:normAutofit/>
          </a:bodyPr>
          <a:lstStyle>
            <a:lvl1pPr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017325D-3C9D-475A-A253-BE841EE2F1EC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B175-40BB-42C4-82A8-B82F38E85220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E703-EC6A-4D1B-829E-833CF28831F1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662A7-3AF4-44AD-9836-F61C604AFF8A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286D-7CC2-4490-9538-F137DD4B4429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DC6B-2715-4EAB-A7DE-B4D891C21686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>
              <a:defRPr>
                <a:solidFill>
                  <a:srgbClr val="007E5D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buNone/>
              <a:defRPr sz="20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buNone/>
              <a:defRPr sz="2000" b="0"/>
            </a:lvl1pPr>
            <a:lvl2pPr>
              <a:buNone/>
              <a:defRPr sz="2400" b="0"/>
            </a:lvl2pPr>
            <a:lvl3pPr>
              <a:buNone/>
              <a:defRPr sz="2000" b="0"/>
            </a:lvl3pPr>
            <a:lvl4pPr>
              <a:buNone/>
              <a:defRPr sz="1800" b="0"/>
            </a:lvl4pPr>
            <a:lvl5pPr>
              <a:buNone/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57200" y="990600"/>
            <a:ext cx="8229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FA7F64B-0C7D-4186-8619-A1CC80FB32A2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>
              <a:defRPr>
                <a:solidFill>
                  <a:srgbClr val="007E5D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buNone/>
              <a:defRPr sz="20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57200" y="990600"/>
            <a:ext cx="8229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AD497BA-ECD3-4776-B3E0-97F075C3DFF8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97D0-4661-44CC-860E-FAE656DF4ADB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690B-9B62-47C8-BF98-3C74C5B96481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56B0-1994-48B5-BFD0-C64D554F1A08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963-2B38-4B44-9650-20478867D62D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1E0B-85A4-4AE3-A5E5-5FE5D0BF1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4C47-1166-498C-9C87-9ADD2D2EE4A5}" type="datetime1">
              <a:rPr lang="en-US" altLang="zh-HK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591E0B-85A4-4AE3-A5E5-5FE5D0BF1F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優化學校報告</a:t>
            </a:r>
            <a:endParaRPr lang="en-HK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0"/>
          </p:nvPr>
        </p:nvSpPr>
        <p:spPr>
          <a:xfrm>
            <a:off x="1752600" y="3886200"/>
            <a:ext cx="6248400" cy="1295400"/>
          </a:xfrm>
        </p:spPr>
        <p:txBody>
          <a:bodyPr>
            <a:noAutofit/>
          </a:bodyPr>
          <a:lstStyle/>
          <a:p>
            <a:pPr algn="ctr"/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627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程序</a:t>
            </a:r>
            <a:endParaRPr lang="zh-TW" altLang="en-US" sz="4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524337"/>
              </p:ext>
            </p:extLst>
          </p:nvPr>
        </p:nvGraphicFramePr>
        <p:xfrm>
          <a:off x="609600" y="990600"/>
          <a:ext cx="8229600" cy="556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/>
                <a:gridCol w="2743200"/>
                <a:gridCol w="3657600"/>
              </a:tblGrid>
              <a:tr h="5438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13440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2:30-2:40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致歡迎詞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林玲芝博士</a:t>
                      </a:r>
                      <a:endParaRPr lang="en-US" altLang="zh-TW" sz="24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香港考試及評核局教育評核服務部總經理</a:t>
                      </a:r>
                      <a:endParaRPr lang="en-US" altLang="zh-TW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12582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2:40-3:35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各款報告介紹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張桂敏博士</a:t>
                      </a:r>
                      <a:endParaRPr lang="en-US" altLang="zh-TW" sz="24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香港考試及評核局教育評核服務部高級經理</a:t>
                      </a:r>
                    </a:p>
                  </a:txBody>
                  <a:tcPr/>
                </a:tc>
              </a:tr>
              <a:tr h="51488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3:35-3:50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小休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219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3:50-4:15</a:t>
                      </a:r>
                      <a:endPara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報告系統操作介紹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吳茂傑先生</a:t>
                      </a:r>
                      <a:endParaRPr lang="en-US" altLang="zh-TW" sz="24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香港考試及評核局教育評核服務部考試系統經理</a:t>
                      </a:r>
                    </a:p>
                  </a:txBody>
                  <a:tcPr/>
                </a:tc>
              </a:tr>
              <a:tr h="6825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4:15-4:30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答問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上述各講者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07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1590" y="379348"/>
            <a:ext cx="8487100" cy="1218339"/>
          </a:xfrm>
        </p:spPr>
        <p:txBody>
          <a:bodyPr>
            <a:noAutofit/>
          </a:bodyPr>
          <a:lstStyle/>
          <a:p>
            <a:r>
              <a:rPr lang="zh-TW" altLang="en-US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小三基本</a:t>
            </a:r>
            <a:r>
              <a:rPr lang="zh-TW" altLang="en-US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能力評估研究</a:t>
            </a:r>
            <a:r>
              <a:rPr lang="zh-TW" altLang="en-US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計劃</a:t>
            </a:r>
            <a:r>
              <a:rPr lang="en-US" altLang="zh-TW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四個優化新元素</a:t>
            </a:r>
            <a:endParaRPr lang="zh-TW" altLang="en-US" sz="3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1590" y="1280183"/>
            <a:ext cx="8487100" cy="4664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zh-TW" sz="4800" dirty="0"/>
          </a:p>
          <a:p>
            <a:r>
              <a:rPr lang="zh-TW" altLang="zh-TW" sz="4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改良試卷及題目</a:t>
            </a:r>
            <a:r>
              <a:rPr lang="zh-TW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endParaRPr lang="en-US" altLang="zh-TW" sz="4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8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</a:t>
            </a:r>
            <a:r>
              <a:rPr lang="zh-TW" altLang="zh-TW" sz="4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化學校報告</a:t>
            </a:r>
          </a:p>
          <a:p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加強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多元化專業支援措施</a:t>
            </a:r>
          </a:p>
          <a:p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加入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學生學習態度及動機問卷調查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75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zh-TW" altLang="zh-TW" sz="4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</a:t>
            </a:r>
            <a:r>
              <a:rPr lang="zh-TW" altLang="zh-TW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化學校報告</a:t>
            </a:r>
            <a:r>
              <a:rPr lang="en-US" altLang="zh-TW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提供多元選擇</a:t>
            </a:r>
            <a:endParaRPr lang="zh-TW" altLang="en-US" sz="4800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1000" y="1905000"/>
            <a:ext cx="8487100" cy="4664184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有四款報告，各有特色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試行研究計劃試行並收集意見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各款報告能給予有用的回饋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能加強老師了解學生學習強弱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省卻老師時間分析及整合資料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0787-D1EE-B34B-AC7D-B5C1FFD584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優化學校報告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提供多元選擇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基本能力評估及評估素養委員會建議推展至小六及中三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進行系統測試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於成績發放時段，學校可自行到基本能力網站下載各類報告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9933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191</Words>
  <Application>Microsoft Office PowerPoint</Application>
  <PresentationFormat>如螢幕大小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Theme</vt:lpstr>
      <vt:lpstr>2017年 優化學校報告</vt:lpstr>
      <vt:lpstr>程序</vt:lpstr>
      <vt:lpstr>小三基本能力評估研究計劃 -四個優化新元素</vt:lpstr>
      <vt:lpstr>優化學校報告  提供多元選擇</vt:lpstr>
      <vt:lpstr>優化學校報告  提供多元選擇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Leslie Tsang</dc:creator>
  <cp:lastModifiedBy>HKEAA</cp:lastModifiedBy>
  <cp:revision>20</cp:revision>
  <dcterms:created xsi:type="dcterms:W3CDTF">2017-01-11T09:35:51Z</dcterms:created>
  <dcterms:modified xsi:type="dcterms:W3CDTF">2017-06-23T08:57:13Z</dcterms:modified>
</cp:coreProperties>
</file>